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1350" y="-912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dirty="0" err="1"/>
              <a:t>Kλικ</a:t>
            </a:r>
            <a:r>
              <a:rPr lang="el-GR" dirty="0"/>
              <a:t>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Epanserver02\espa_14-20\26_ΔΡΑΣΕΙΣ_ΕΝΙΣΧΥΣΗΣ_ΠΡΟΒΟΛΗ\4_ΤΟΥΡΙΣΜΟΣ\ΥΛΙΚΟ_ΔΙΚΑΙΟΥΧΩΝ\tourismosdikaiouxoiEPEND3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10694988" cy="151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3/5/2024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1026220" y="3730905"/>
            <a:ext cx="92355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ΙΡΙΝΑ ΙΚΕ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που εδρεύει στην περιφέρεια Ν. ΑΙΓΑΙΟΥ εντάχθηκε στη Δράση «Ενίσχυση της Ίδρυσης και Λειτουργίας Νέων Τουριστικών Μικρομεσαίων Επιχειρήσεων» συνολικού προϋπολογισμού 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689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500,6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από το ΕΠΑνΕΚ και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188,4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από τα Περιφερειακά Επιχειρησιακά Προγράμματα)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στην ενίσχυση της επιχειρηματικότητας  στον τομέα του Τουρισμού, μέσω της δημιουργίας νέων πολύ μικρών, μικρών και μεσαίων τουριστικών επιχειρήσεων. 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400.000€ εκ των οποίων η δημόσια δαπάνη ανέρχεται σε 200.000€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75391" y="5485231"/>
            <a:ext cx="9217024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Κτίρια, λοιπές εγκαταστάσεις και περιβάλλων χώρος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Μηχανήματα, εγκαταστάσεις και εξοπλισμός προστασίας περιβάλλοντος και εξοικονόμησης ενέργειας και ύδατος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Μεταφορικά μέσα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Πιστοποίηση συστημάτων διασφάλισης ποιότητας,  περιβαλλοντικής διαχείρισης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Προβολή/Προώθηση - Συμμετοχή σε Εκθέσεις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Τεχνικές μελέτες μηχανικού και υπηρεσίες φοροτεχνικού και νομικού συμβούλου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Λογισμικά και υπηρεσίες λογισμικού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Σύνταξη και παρακολούθηση υλοποίησης Επενδυτικού Σχεδίου 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παραγωγικότητας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Άλλο…………………………………………………………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262</Words>
  <Application>Microsoft Office PowerPoint</Application>
  <PresentationFormat>Προσαρμογή</PresentationFormat>
  <Paragraphs>25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Kelly Theodorou</cp:lastModifiedBy>
  <cp:revision>47</cp:revision>
  <dcterms:created xsi:type="dcterms:W3CDTF">2018-02-13T12:16:57Z</dcterms:created>
  <dcterms:modified xsi:type="dcterms:W3CDTF">2024-05-03T06:47:45Z</dcterms:modified>
</cp:coreProperties>
</file>